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Samson când a fost biruit de păcat</a:t>
            </a:r>
            <a:br/>
            <a:r>
              <a:t>Dalila tăiatu-ia părul</a:t>
            </a:r>
            <a:br/>
            <a:r>
              <a:t>C-atunci legământul cel sfânt și-a călcat</a:t>
            </a:r>
            <a:br/>
            <a:r>
              <a:t>Și-atunci a trădat adevărul</a:t>
            </a:r>
            <a:br/>
            <a:r>
              <a:t>Atuncea vrășmașii l-au prins și i-au scos</a:t>
            </a:r>
            <a:br/>
            <a:r>
              <a:t>Și ochii plătindu-și desfrâul</a:t>
            </a:r>
            <a:br/>
            <a:r>
              <a:t>/: La râșnița lor într-o temniță jos</a:t>
            </a:r>
            <a:br/>
            <a:r>
              <a:t>L-au pus să le macine grâul.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Pe drumul credinței prin har nu ți-e greu</a:t>
            </a:r>
            <a:br/>
            <a:r>
              <a:t>Când ochii-ți privesc într-o parte</a:t>
            </a:r>
            <a:br/>
            <a:r>
              <a:t>Dalilele lumii te-apucă la piept</a:t>
            </a:r>
            <a:br/>
            <a:r>
              <a:t>Și viața ți-o-mping înspre moarte</a:t>
            </a:r>
            <a:br/>
            <a:r>
              <a:t>Te leagă cu funii mai strâns de pământ</a:t>
            </a:r>
            <a:br/>
            <a:r>
              <a:t>Tăindu-ți puterea cea sfântă</a:t>
            </a:r>
            <a:br/>
            <a:r>
              <a:t>/: Și calci în picioare un sfânt legământ</a:t>
            </a:r>
            <a:br/>
            <a:r>
              <a:t>Căci false iubiri te încântă.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Vrăjmașii te-apucă și ochii ți-i scot</a:t>
            </a:r>
            <a:br/>
            <a:r>
              <a:t>Să nu poți vedea niciodată</a:t>
            </a:r>
            <a:br/>
            <a:r>
              <a:t>Frumos adevărul cu cerul lui tot</a:t>
            </a:r>
            <a:br/>
            <a:r>
              <a:t>Din țara în lumină îmbrăcată</a:t>
            </a:r>
            <a:br/>
            <a:r>
              <a:t>La râșnița lor te silesc să-nvârtești</a:t>
            </a:r>
            <a:br/>
            <a:r>
              <a:t>Să macini sămânța minciunii</a:t>
            </a:r>
            <a:br/>
            <a:r>
              <a:t>/: Mai crunt te apasă cânt tu obosești</a:t>
            </a:r>
            <a:br/>
            <a:r>
              <a:t>N-au milă de tine niciunii.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Pieri-vei cu ei în lumescul palat</a:t>
            </a:r>
            <a:br/>
            <a:r>
              <a:t>Când ora cea sfântă o să vină</a:t>
            </a:r>
            <a:br/>
            <a:r>
              <a:t>De nu-L chemi pe Domnul Cel Sfânt și-ndurat</a:t>
            </a:r>
            <a:br/>
            <a:r>
              <a:t>Căci vremea de har e târzie</a:t>
            </a:r>
            <a:br/>
            <a:r>
              <a:t>O, Doamne păzește-mă Tu să nu fiu</a:t>
            </a:r>
            <a:br/>
            <a:r>
              <a:t>Cuprins de-o Dalilă vicleană</a:t>
            </a:r>
            <a:br/>
            <a:r>
              <a:t>/: Iar drumul credinței mereu să mi-l țin</a:t>
            </a:r>
            <a:br/>
            <a:r>
              <a:t>'Nălțându-ți doar Ție Osana.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